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C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-43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45DEE-72A6-2BED-8A4C-FCFFD7D8D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4769063-6519-B596-967D-AD9EA879E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16BF78-A316-7B28-7594-B1DDA355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111A3D-9F16-C368-60E0-0429FCBA6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125711-8809-D247-10F8-2EF52E1E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3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5FED1-4914-E5CE-7F91-08688DCC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9C9B5B-3E2A-F4EE-6D08-12268ED75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5DC9BB-0E21-BA74-4D36-D56CED05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BB21EB-94A7-64B0-EDF1-A961C0CB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8BBEA7-D058-9827-7544-0712D99E9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07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43DC0B4-6B87-9CF5-4306-6E986DCE9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C15B27A-0D5A-DDC5-38AC-1173E451E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6F7C75-F2D1-855B-4971-A0E0003A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1E7382-7AA8-AE70-8567-E09F76E9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1C1B49-C14E-6229-18B6-62DEA24C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64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27C47-6D57-160E-2562-2EE820FA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E34440-6C8A-7334-85A4-4FB9675A7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9BE768-4FA5-9E73-7374-32468780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704D54-1941-DF13-E930-CF5BE414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F25618-6748-7FA2-D5BF-6D254AFE3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3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0F960-BFA7-F77F-54DF-850FAC65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ECE6FE-46A2-358E-DDE5-4057C90E2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EF4396-3358-D225-C389-885077A2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6E24E0-8443-51DF-0C4B-80AE8B65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F8EEFE-7CB0-4D67-7A46-D711092B4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15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4E759-1ADA-F806-D9D6-BE561145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4BFCA8-75A6-4A31-9C86-B9E20283E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132C1D-E464-B2BB-C11B-C79A84D4A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73D4B8-2144-6EC6-E978-B46692C2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C64FCB3-1B7A-3ACA-E878-7C777088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8FACAC-7D53-5007-E4E4-BDBAA2914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56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9884A-C327-C984-78CD-E0DCFF74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31EB80-E687-3873-A7E6-E2EFB576E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1DC5634-ABE4-F65D-5E7A-CA3E134E9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A7356E-701B-E503-5521-54C476086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B7AF61F-FB58-08CE-2E76-0F90EEC5C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CF86C5-4E2D-7390-6956-3A31C37F4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B515D7-46DD-4C5F-4C57-855E7FA8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4822FE9-F08C-7B5D-7224-E0A10017B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43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F3B7B-2354-7989-5B2C-32D0615F9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F4C265-605B-0871-7DE1-CE8273E7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D771834-8FA7-4E1B-2BB4-B949E464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96174B-E52B-12B2-9305-E028D58F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994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F9B48EA-10C2-D8F2-D50F-3887DE52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85316D-3C7C-6E7B-30FE-4582C36F3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9DF12E-805D-5B5A-5681-88C5B4D6B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5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2C70B-0D52-F890-4B43-D18AADB9E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99492B-C7AE-FC03-9B80-8AF354DB2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812DA2-C856-991B-BB69-F62585DD8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BD3F94-43BE-C126-479E-545B98B6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49A910-6093-F622-49A6-267760F78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7654AB-C209-01FB-988A-DAA0F62E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73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46DFB-60D1-9F44-987E-337F68D0C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6765E2F-DE56-917B-D644-9BDDCB548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A6F3B6-E354-73C1-C6E3-3335604BD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4AF165-2365-8FB1-CE60-F0156B3D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7B8702-0F5B-67BA-94E5-39154348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29D0A3-032F-6442-364E-8B848941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15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7D994CC-8286-26DD-2318-FF32BDFC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A820EA-F9E2-DC50-AE75-ABAC0EFD9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34A27A-B569-386D-1B59-B591ACD7F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34EC91-32A5-4889-BB09-DAEDB397A432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5CDE49-4D59-AEF9-57B5-F1F0E27F9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714C68-F344-BF35-E988-913126664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CC6C1F-752E-4F2A-8339-CFA1259AA3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54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D8B3AC-A294-EFE3-18E5-BFE6E881C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89133" cy="539857"/>
          </a:xfrm>
        </p:spPr>
        <p:txBody>
          <a:bodyPr>
            <a:normAutofit/>
          </a:bodyPr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Beschwerdemanagement der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HonestPassion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Global Medicine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261C583-9108-7147-533C-1F5624645D3E}"/>
              </a:ext>
            </a:extLst>
          </p:cNvPr>
          <p:cNvSpPr/>
          <p:nvPr/>
        </p:nvSpPr>
        <p:spPr>
          <a:xfrm>
            <a:off x="838201" y="1130191"/>
            <a:ext cx="2112434" cy="280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Beschwerdeangebot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38DB6A6-DF65-9540-3013-B96C4A4E6CA4}"/>
              </a:ext>
            </a:extLst>
          </p:cNvPr>
          <p:cNvSpPr/>
          <p:nvPr/>
        </p:nvSpPr>
        <p:spPr>
          <a:xfrm>
            <a:off x="7854941" y="1678886"/>
            <a:ext cx="2112435" cy="2806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die Beschwerde berechtigt?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235FBE4-FB95-62C6-9F29-3EAAFF17C48E}"/>
              </a:ext>
            </a:extLst>
          </p:cNvPr>
          <p:cNvSpPr/>
          <p:nvPr/>
        </p:nvSpPr>
        <p:spPr>
          <a:xfrm>
            <a:off x="8626443" y="2187828"/>
            <a:ext cx="484711" cy="233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21E962F-A739-CA05-3BC0-09729999946D}"/>
              </a:ext>
            </a:extLst>
          </p:cNvPr>
          <p:cNvSpPr/>
          <p:nvPr/>
        </p:nvSpPr>
        <p:spPr>
          <a:xfrm>
            <a:off x="6304479" y="1704622"/>
            <a:ext cx="484711" cy="233250"/>
          </a:xfrm>
          <a:prstGeom prst="rect">
            <a:avLst/>
          </a:prstGeom>
          <a:solidFill>
            <a:srgbClr val="FE6C68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</a:p>
        </p:txBody>
      </p:sp>
      <p:pic>
        <p:nvPicPr>
          <p:cNvPr id="23" name="Grafik 22" descr="Ein Bild, das Schrift, Text, Grafiken, weiß enthält.&#10;&#10;Automatisch generierte Beschreibung">
            <a:extLst>
              <a:ext uri="{FF2B5EF4-FFF2-40B4-BE49-F238E27FC236}">
                <a16:creationId xmlns:a16="http://schemas.microsoft.com/office/drawing/2014/main" id="{A46076A7-7940-1B64-7D54-0912C71AFA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533" y="-19021"/>
            <a:ext cx="4055536" cy="1081476"/>
          </a:xfrm>
          <a:prstGeom prst="rect">
            <a:avLst/>
          </a:prstGeom>
        </p:spPr>
      </p:pic>
      <p:sp>
        <p:nvSpPr>
          <p:cNvPr id="26" name="Rechteck 25">
            <a:extLst>
              <a:ext uri="{FF2B5EF4-FFF2-40B4-BE49-F238E27FC236}">
                <a16:creationId xmlns:a16="http://schemas.microsoft.com/office/drawing/2014/main" id="{ED4EA8BB-E79C-3063-5E1B-EEF15AC8E3F2}"/>
              </a:ext>
            </a:extLst>
          </p:cNvPr>
          <p:cNvSpPr/>
          <p:nvPr/>
        </p:nvSpPr>
        <p:spPr>
          <a:xfrm>
            <a:off x="7847520" y="3569680"/>
            <a:ext cx="2112435" cy="280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Ausgleichsangebot erfolgt?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B42DB33-E962-9CBE-C264-1A15FC65F389}"/>
              </a:ext>
            </a:extLst>
          </p:cNvPr>
          <p:cNvSpPr/>
          <p:nvPr/>
        </p:nvSpPr>
        <p:spPr>
          <a:xfrm>
            <a:off x="5516031" y="1130191"/>
            <a:ext cx="2112435" cy="280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Bestätigung Beschwerdeeingang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831EBBDF-6091-6FD2-FD18-60E8E72F3F6A}"/>
              </a:ext>
            </a:extLst>
          </p:cNvPr>
          <p:cNvSpPr/>
          <p:nvPr/>
        </p:nvSpPr>
        <p:spPr>
          <a:xfrm>
            <a:off x="3177116" y="1130191"/>
            <a:ext cx="2112434" cy="280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Beschwerdeaufnahme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3CFD8E8-578C-B822-9F49-FB83879D030A}"/>
              </a:ext>
            </a:extLst>
          </p:cNvPr>
          <p:cNvSpPr/>
          <p:nvPr/>
        </p:nvSpPr>
        <p:spPr>
          <a:xfrm>
            <a:off x="7854947" y="1130191"/>
            <a:ext cx="2112435" cy="280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Prüfung der Beschwerde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2790B8D4-8083-D9C5-F11F-00C472752E3D}"/>
              </a:ext>
            </a:extLst>
          </p:cNvPr>
          <p:cNvSpPr/>
          <p:nvPr/>
        </p:nvSpPr>
        <p:spPr>
          <a:xfrm>
            <a:off x="7854941" y="2636604"/>
            <a:ext cx="2112435" cy="2806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Fehler korrigierbar?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91D41F6-121E-841C-9A55-A1EA4D82E963}"/>
              </a:ext>
            </a:extLst>
          </p:cNvPr>
          <p:cNvSpPr/>
          <p:nvPr/>
        </p:nvSpPr>
        <p:spPr>
          <a:xfrm>
            <a:off x="7847519" y="3887104"/>
            <a:ext cx="2112435" cy="2806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Annahme Ausgleichsangebot?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C940043-020A-A378-AAD8-9902C8B88837}"/>
              </a:ext>
            </a:extLst>
          </p:cNvPr>
          <p:cNvSpPr/>
          <p:nvPr/>
        </p:nvSpPr>
        <p:spPr>
          <a:xfrm>
            <a:off x="3161238" y="1609567"/>
            <a:ext cx="2112434" cy="419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Ablehnung der Beschwerde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8B54E35-0DC1-4DC5-46CA-7C57901D09B8}"/>
              </a:ext>
            </a:extLst>
          </p:cNvPr>
          <p:cNvSpPr/>
          <p:nvPr/>
        </p:nvSpPr>
        <p:spPr>
          <a:xfrm>
            <a:off x="3177116" y="3129561"/>
            <a:ext cx="2112434" cy="419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an Beschwerdegeber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55B73456-46BA-0E64-AA19-704E2E205671}"/>
              </a:ext>
            </a:extLst>
          </p:cNvPr>
          <p:cNvSpPr/>
          <p:nvPr/>
        </p:nvSpPr>
        <p:spPr>
          <a:xfrm>
            <a:off x="6304478" y="2666102"/>
            <a:ext cx="484711" cy="233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0FD7FA83-48BE-C8A2-4F38-AE9535554CC8}"/>
              </a:ext>
            </a:extLst>
          </p:cNvPr>
          <p:cNvSpPr/>
          <p:nvPr/>
        </p:nvSpPr>
        <p:spPr>
          <a:xfrm>
            <a:off x="6304478" y="3910792"/>
            <a:ext cx="484711" cy="233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44FEA2A8-3F4C-1A31-A72C-A6CC8A0C8468}"/>
              </a:ext>
            </a:extLst>
          </p:cNvPr>
          <p:cNvSpPr/>
          <p:nvPr/>
        </p:nvSpPr>
        <p:spPr>
          <a:xfrm>
            <a:off x="8626443" y="3123935"/>
            <a:ext cx="484711" cy="233250"/>
          </a:xfrm>
          <a:prstGeom prst="rect">
            <a:avLst/>
          </a:prstGeom>
          <a:solidFill>
            <a:srgbClr val="FE6C68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78842A1A-9C56-8AFD-C9F4-F9FA947A9A96}"/>
              </a:ext>
            </a:extLst>
          </p:cNvPr>
          <p:cNvSpPr/>
          <p:nvPr/>
        </p:nvSpPr>
        <p:spPr>
          <a:xfrm>
            <a:off x="8626444" y="4388627"/>
            <a:ext cx="484711" cy="233250"/>
          </a:xfrm>
          <a:prstGeom prst="rect">
            <a:avLst/>
          </a:prstGeom>
          <a:solidFill>
            <a:srgbClr val="FE6C68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CDDA3BE-8796-11C4-A93F-2A123FFB8930}"/>
              </a:ext>
            </a:extLst>
          </p:cNvPr>
          <p:cNvSpPr/>
          <p:nvPr/>
        </p:nvSpPr>
        <p:spPr>
          <a:xfrm>
            <a:off x="7847520" y="4849294"/>
            <a:ext cx="2112434" cy="419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an Beschwerdemanager</a:t>
            </a:r>
          </a:p>
        </p:txBody>
      </p:sp>
      <p:sp>
        <p:nvSpPr>
          <p:cNvPr id="42" name="Pfeil: nach rechts 41">
            <a:extLst>
              <a:ext uri="{FF2B5EF4-FFF2-40B4-BE49-F238E27FC236}">
                <a16:creationId xmlns:a16="http://schemas.microsoft.com/office/drawing/2014/main" id="{915E3F8B-BEB6-F68D-3A58-70E6C025261D}"/>
              </a:ext>
            </a:extLst>
          </p:cNvPr>
          <p:cNvSpPr/>
          <p:nvPr/>
        </p:nvSpPr>
        <p:spPr>
          <a:xfrm>
            <a:off x="2950635" y="1253067"/>
            <a:ext cx="226481" cy="67733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Pfeil: nach rechts 42">
            <a:extLst>
              <a:ext uri="{FF2B5EF4-FFF2-40B4-BE49-F238E27FC236}">
                <a16:creationId xmlns:a16="http://schemas.microsoft.com/office/drawing/2014/main" id="{91BDC91B-91C7-EFD4-4C94-2404B8E22005}"/>
              </a:ext>
            </a:extLst>
          </p:cNvPr>
          <p:cNvSpPr/>
          <p:nvPr/>
        </p:nvSpPr>
        <p:spPr>
          <a:xfrm>
            <a:off x="5289550" y="1253067"/>
            <a:ext cx="226481" cy="67733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Pfeil: nach rechts 43">
            <a:extLst>
              <a:ext uri="{FF2B5EF4-FFF2-40B4-BE49-F238E27FC236}">
                <a16:creationId xmlns:a16="http://schemas.microsoft.com/office/drawing/2014/main" id="{56ABF2BA-384D-708C-03A1-AD8EE2859A75}"/>
              </a:ext>
            </a:extLst>
          </p:cNvPr>
          <p:cNvSpPr/>
          <p:nvPr/>
        </p:nvSpPr>
        <p:spPr>
          <a:xfrm>
            <a:off x="7628465" y="1253067"/>
            <a:ext cx="226481" cy="67733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Pfeil: nach rechts 45">
            <a:extLst>
              <a:ext uri="{FF2B5EF4-FFF2-40B4-BE49-F238E27FC236}">
                <a16:creationId xmlns:a16="http://schemas.microsoft.com/office/drawing/2014/main" id="{DAD8CAA9-EE86-9681-CBFB-1A9D798ABE32}"/>
              </a:ext>
            </a:extLst>
          </p:cNvPr>
          <p:cNvSpPr/>
          <p:nvPr/>
        </p:nvSpPr>
        <p:spPr>
          <a:xfrm rot="5400000">
            <a:off x="8794104" y="2056429"/>
            <a:ext cx="188387" cy="4571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Pfeil: nach rechts 47">
            <a:extLst>
              <a:ext uri="{FF2B5EF4-FFF2-40B4-BE49-F238E27FC236}">
                <a16:creationId xmlns:a16="http://schemas.microsoft.com/office/drawing/2014/main" id="{1E57C739-73B9-D10A-5BD9-35F13C824BEC}"/>
              </a:ext>
            </a:extLst>
          </p:cNvPr>
          <p:cNvSpPr/>
          <p:nvPr/>
        </p:nvSpPr>
        <p:spPr>
          <a:xfrm rot="5400000">
            <a:off x="8809212" y="2503393"/>
            <a:ext cx="164897" cy="45719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Pfeil: nach rechts 50">
            <a:extLst>
              <a:ext uri="{FF2B5EF4-FFF2-40B4-BE49-F238E27FC236}">
                <a16:creationId xmlns:a16="http://schemas.microsoft.com/office/drawing/2014/main" id="{8D9334B4-F50F-3B23-E9A6-8E24AB525DF2}"/>
              </a:ext>
            </a:extLst>
          </p:cNvPr>
          <p:cNvSpPr/>
          <p:nvPr/>
        </p:nvSpPr>
        <p:spPr>
          <a:xfrm rot="5400000">
            <a:off x="8809031" y="3441156"/>
            <a:ext cx="164897" cy="4571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Pfeil: nach rechts 52">
            <a:extLst>
              <a:ext uri="{FF2B5EF4-FFF2-40B4-BE49-F238E27FC236}">
                <a16:creationId xmlns:a16="http://schemas.microsoft.com/office/drawing/2014/main" id="{DA1C7310-CA82-3E6B-C68A-BACBDA8E9A8F}"/>
              </a:ext>
            </a:extLst>
          </p:cNvPr>
          <p:cNvSpPr/>
          <p:nvPr/>
        </p:nvSpPr>
        <p:spPr>
          <a:xfrm rot="5400000">
            <a:off x="8811097" y="4258917"/>
            <a:ext cx="164897" cy="4571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Pfeil: nach rechts 53">
            <a:extLst>
              <a:ext uri="{FF2B5EF4-FFF2-40B4-BE49-F238E27FC236}">
                <a16:creationId xmlns:a16="http://schemas.microsoft.com/office/drawing/2014/main" id="{24FA2534-ED8E-A6D2-74FD-0934BE78E236}"/>
              </a:ext>
            </a:extLst>
          </p:cNvPr>
          <p:cNvSpPr/>
          <p:nvPr/>
        </p:nvSpPr>
        <p:spPr>
          <a:xfrm rot="5400000">
            <a:off x="8821287" y="4705799"/>
            <a:ext cx="164897" cy="4571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Pfeil: nach rechts 56">
            <a:extLst>
              <a:ext uri="{FF2B5EF4-FFF2-40B4-BE49-F238E27FC236}">
                <a16:creationId xmlns:a16="http://schemas.microsoft.com/office/drawing/2014/main" id="{8755546B-A5B4-FE56-DB78-907D2BE8C42B}"/>
              </a:ext>
            </a:extLst>
          </p:cNvPr>
          <p:cNvSpPr/>
          <p:nvPr/>
        </p:nvSpPr>
        <p:spPr>
          <a:xfrm rot="5400000">
            <a:off x="8809030" y="3001152"/>
            <a:ext cx="164897" cy="4571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Pfeil: nach rechts 57">
            <a:extLst>
              <a:ext uri="{FF2B5EF4-FFF2-40B4-BE49-F238E27FC236}">
                <a16:creationId xmlns:a16="http://schemas.microsoft.com/office/drawing/2014/main" id="{5EFD3075-2DBD-04C1-BAF5-B488B8766421}"/>
              </a:ext>
            </a:extLst>
          </p:cNvPr>
          <p:cNvSpPr/>
          <p:nvPr/>
        </p:nvSpPr>
        <p:spPr>
          <a:xfrm rot="10800000">
            <a:off x="6814601" y="1799552"/>
            <a:ext cx="989518" cy="6773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Pfeil: nach rechts 58">
            <a:extLst>
              <a:ext uri="{FF2B5EF4-FFF2-40B4-BE49-F238E27FC236}">
                <a16:creationId xmlns:a16="http://schemas.microsoft.com/office/drawing/2014/main" id="{421B13FB-209B-43D6-B42C-0E3805D442A5}"/>
              </a:ext>
            </a:extLst>
          </p:cNvPr>
          <p:cNvSpPr/>
          <p:nvPr/>
        </p:nvSpPr>
        <p:spPr>
          <a:xfrm rot="10800000">
            <a:off x="6827306" y="2743051"/>
            <a:ext cx="989518" cy="67731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Pfeil: nach rechts 65">
            <a:extLst>
              <a:ext uri="{FF2B5EF4-FFF2-40B4-BE49-F238E27FC236}">
                <a16:creationId xmlns:a16="http://schemas.microsoft.com/office/drawing/2014/main" id="{7EE445B2-BDB4-66EF-7BB5-F64CE0BA5749}"/>
              </a:ext>
            </a:extLst>
          </p:cNvPr>
          <p:cNvSpPr/>
          <p:nvPr/>
        </p:nvSpPr>
        <p:spPr>
          <a:xfrm rot="10800000">
            <a:off x="6814601" y="3993551"/>
            <a:ext cx="989518" cy="67731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855662E1-F342-D16B-BC51-E0D51A8CEE02}"/>
              </a:ext>
            </a:extLst>
          </p:cNvPr>
          <p:cNvSpPr/>
          <p:nvPr/>
        </p:nvSpPr>
        <p:spPr>
          <a:xfrm>
            <a:off x="4147895" y="2749878"/>
            <a:ext cx="2112434" cy="457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72" name="Pfeil: nach unten 71">
            <a:extLst>
              <a:ext uri="{FF2B5EF4-FFF2-40B4-BE49-F238E27FC236}">
                <a16:creationId xmlns:a16="http://schemas.microsoft.com/office/drawing/2014/main" id="{78072E70-4A1E-7E98-AF97-F8F1CFA65A99}"/>
              </a:ext>
            </a:extLst>
          </p:cNvPr>
          <p:cNvSpPr/>
          <p:nvPr/>
        </p:nvSpPr>
        <p:spPr>
          <a:xfrm flipH="1">
            <a:off x="4130306" y="2758344"/>
            <a:ext cx="45719" cy="356583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46A25B9-3D4C-FA00-C764-C40DB9D17C28}"/>
              </a:ext>
            </a:extLst>
          </p:cNvPr>
          <p:cNvSpPr/>
          <p:nvPr/>
        </p:nvSpPr>
        <p:spPr>
          <a:xfrm>
            <a:off x="4144704" y="4004556"/>
            <a:ext cx="2112434" cy="457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74" name="Pfeil: nach unten 73">
            <a:extLst>
              <a:ext uri="{FF2B5EF4-FFF2-40B4-BE49-F238E27FC236}">
                <a16:creationId xmlns:a16="http://schemas.microsoft.com/office/drawing/2014/main" id="{2B52DAB3-41A0-E0A9-2599-84CF74E9D645}"/>
              </a:ext>
            </a:extLst>
          </p:cNvPr>
          <p:cNvSpPr/>
          <p:nvPr/>
        </p:nvSpPr>
        <p:spPr>
          <a:xfrm rot="10800000" flipH="1">
            <a:off x="4136502" y="3570657"/>
            <a:ext cx="45719" cy="442803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Pfeil: nach rechts 76">
            <a:extLst>
              <a:ext uri="{FF2B5EF4-FFF2-40B4-BE49-F238E27FC236}">
                <a16:creationId xmlns:a16="http://schemas.microsoft.com/office/drawing/2014/main" id="{9261EC83-C296-CB11-CC52-A7497FE95AAF}"/>
              </a:ext>
            </a:extLst>
          </p:cNvPr>
          <p:cNvSpPr/>
          <p:nvPr/>
        </p:nvSpPr>
        <p:spPr>
          <a:xfrm rot="10800000">
            <a:off x="5299083" y="1798817"/>
            <a:ext cx="989518" cy="67731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feil: nach rechts 2">
            <a:extLst>
              <a:ext uri="{FF2B5EF4-FFF2-40B4-BE49-F238E27FC236}">
                <a16:creationId xmlns:a16="http://schemas.microsoft.com/office/drawing/2014/main" id="{E2A5413C-909D-D7C7-F972-43568233CC68}"/>
              </a:ext>
            </a:extLst>
          </p:cNvPr>
          <p:cNvSpPr/>
          <p:nvPr/>
        </p:nvSpPr>
        <p:spPr>
          <a:xfrm rot="5400000">
            <a:off x="8794504" y="1522561"/>
            <a:ext cx="204274" cy="4571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93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Beschwerdemanagement der HonestPassion Global Medicine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Info GFW International</dc:creator>
  <cp:lastModifiedBy>Info GFW International</cp:lastModifiedBy>
  <cp:revision>4</cp:revision>
  <dcterms:created xsi:type="dcterms:W3CDTF">2024-04-29T15:49:20Z</dcterms:created>
  <dcterms:modified xsi:type="dcterms:W3CDTF">2024-04-29T17:52:42Z</dcterms:modified>
</cp:coreProperties>
</file>